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5473700" cy="7708900"/>
  <p:notesSz cx="5473700" cy="7708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0527" y="2389759"/>
            <a:ext cx="4652645" cy="1618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1055" y="4316984"/>
            <a:ext cx="3831590" cy="1927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39995" y="5133086"/>
            <a:ext cx="432003" cy="2398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24217" y="0"/>
            <a:ext cx="3348354" cy="7704455"/>
          </a:xfrm>
          <a:custGeom>
            <a:avLst/>
            <a:gdLst/>
            <a:ahLst/>
            <a:cxnLst/>
            <a:rect l="l" t="t" r="r" b="b"/>
            <a:pathLst>
              <a:path w="3348354" h="7704455">
                <a:moveTo>
                  <a:pt x="0" y="0"/>
                </a:moveTo>
                <a:lnTo>
                  <a:pt x="0" y="7703998"/>
                </a:lnTo>
                <a:lnTo>
                  <a:pt x="3347781" y="7703998"/>
                </a:lnTo>
                <a:lnTo>
                  <a:pt x="3347781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133086"/>
            <a:ext cx="2588996" cy="2398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9305" y="1656099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76" y="7321"/>
                </a:lnTo>
                <a:lnTo>
                  <a:pt x="23029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50507" y="1677162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5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365636" y="1656099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88" y="26838"/>
                </a:lnTo>
                <a:lnTo>
                  <a:pt x="64139" y="30130"/>
                </a:lnTo>
                <a:lnTo>
                  <a:pt x="70335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80223" y="1681873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38621" y="166263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73658" y="166792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58849" y="1666201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314119" y="166792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225473" y="1666201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8389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8389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3685" y="1773047"/>
            <a:ext cx="2381059" cy="5087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18955" y="1773047"/>
            <a:ext cx="2381059" cy="5087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8389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24235" y="0"/>
            <a:ext cx="3348354" cy="7704455"/>
          </a:xfrm>
          <a:custGeom>
            <a:avLst/>
            <a:gdLst/>
            <a:ahLst/>
            <a:cxnLst/>
            <a:rect l="l" t="t" r="r" b="b"/>
            <a:pathLst>
              <a:path w="3348354" h="7704455">
                <a:moveTo>
                  <a:pt x="0" y="0"/>
                </a:moveTo>
                <a:lnTo>
                  <a:pt x="0" y="7703997"/>
                </a:lnTo>
                <a:lnTo>
                  <a:pt x="3347762" y="7703997"/>
                </a:lnTo>
                <a:lnTo>
                  <a:pt x="3347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133086"/>
            <a:ext cx="2588999" cy="2398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894" y="528752"/>
            <a:ext cx="5083911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8389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334" y="2859963"/>
            <a:ext cx="5209031" cy="2580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61058" y="7169277"/>
            <a:ext cx="1751584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3685" y="7169277"/>
            <a:ext cx="1258951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41064" y="7169277"/>
            <a:ext cx="1258951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890" y="528748"/>
            <a:ext cx="184277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8485" marR="5080" indent="-565785">
              <a:lnSpc>
                <a:spcPct val="100000"/>
              </a:lnSpc>
            </a:pPr>
            <a:r>
              <a:rPr sz="3000" b="1" spc="114" dirty="0">
                <a:solidFill>
                  <a:srgbClr val="858949"/>
                </a:solidFill>
                <a:latin typeface="Calibri"/>
                <a:cs typeface="Calibri"/>
              </a:rPr>
              <a:t>LANGLE</a:t>
            </a:r>
            <a:r>
              <a:rPr sz="3000" b="1" spc="85" dirty="0">
                <a:solidFill>
                  <a:srgbClr val="858949"/>
                </a:solidFill>
                <a:latin typeface="Calibri"/>
                <a:cs typeface="Calibri"/>
              </a:rPr>
              <a:t>Y</a:t>
            </a:r>
            <a:r>
              <a:rPr sz="3000" b="1" spc="55" dirty="0">
                <a:solidFill>
                  <a:srgbClr val="858949"/>
                </a:solidFill>
                <a:latin typeface="Calibri"/>
                <a:cs typeface="Calibri"/>
              </a:rPr>
              <a:t>’</a:t>
            </a:r>
            <a:r>
              <a:rPr sz="3000" b="1" dirty="0">
                <a:solidFill>
                  <a:srgbClr val="858949"/>
                </a:solidFill>
                <a:latin typeface="Calibri"/>
                <a:cs typeface="Calibri"/>
              </a:rPr>
              <a:t>S  </a:t>
            </a:r>
            <a:r>
              <a:rPr sz="3000" b="1" spc="65" dirty="0">
                <a:solidFill>
                  <a:srgbClr val="858949"/>
                </a:solidFill>
                <a:latin typeface="Calibri"/>
                <a:cs typeface="Calibri"/>
              </a:rPr>
              <a:t>BAR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023" y="1885107"/>
            <a:ext cx="88836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90" dirty="0">
                <a:solidFill>
                  <a:srgbClr val="858949"/>
                </a:solidFill>
                <a:latin typeface="Calibri"/>
                <a:cs typeface="Calibri"/>
              </a:rPr>
              <a:t>MENU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187" y="2589897"/>
            <a:ext cx="9017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58949"/>
                </a:solidFill>
                <a:latin typeface="Calibri"/>
                <a:cs typeface="Calibri"/>
              </a:rPr>
              <a:t>(V)-vegetarian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9305" y="1656103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76" y="7321"/>
                </a:lnTo>
                <a:lnTo>
                  <a:pt x="23029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501" y="1677162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5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65630" y="1656103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88" y="26838"/>
                </a:lnTo>
                <a:lnTo>
                  <a:pt x="64139" y="30130"/>
                </a:lnTo>
                <a:lnTo>
                  <a:pt x="70335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80219" y="1681873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38617" y="166263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3661" y="1667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8846" y="1666204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4114" y="1667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25476" y="1666204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29194" y="123897"/>
            <a:ext cx="2374265" cy="1053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0"/>
              </a:lnSpc>
            </a:pPr>
            <a:r>
              <a:rPr sz="1200" b="1" spc="20" dirty="0">
                <a:solidFill>
                  <a:srgbClr val="FFFFFF"/>
                </a:solidFill>
                <a:latin typeface="Calibri"/>
                <a:cs typeface="Calibri"/>
              </a:rPr>
              <a:t>STARTERS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30" dirty="0">
                <a:solidFill>
                  <a:srgbClr val="FFFFFF"/>
                </a:solidFill>
                <a:latin typeface="Calibri"/>
                <a:cs typeface="Calibri"/>
              </a:rPr>
              <a:t>SNACKS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310"/>
              </a:lnSpc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Soup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of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the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day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whole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grain</a:t>
            </a:r>
            <a:r>
              <a:rPr sz="1100" b="0" spc="-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bread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£4.50</a:t>
            </a:r>
            <a:endParaRPr sz="11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Portion of bread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1piece 30p/ 3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pieces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90p  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</a:rPr>
              <a:t>Panini’s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fries &amp;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salad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£5.50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9873" y="1277057"/>
            <a:ext cx="3052445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3585" marR="5080" indent="-731520">
              <a:lnSpc>
                <a:spcPct val="120000"/>
              </a:lnSpc>
            </a:pPr>
            <a:r>
              <a:rPr sz="1000" b="0" spc="-5" dirty="0">
                <a:solidFill>
                  <a:srgbClr val="FFFFFF"/>
                </a:solidFill>
                <a:latin typeface="Calibri Light"/>
                <a:cs typeface="Calibri Light"/>
              </a:rPr>
              <a:t>Sausage </a:t>
            </a:r>
            <a:r>
              <a:rPr sz="1000" b="0" dirty="0">
                <a:solidFill>
                  <a:srgbClr val="FFFFFF"/>
                </a:solidFill>
                <a:latin typeface="Calibri Light"/>
                <a:cs typeface="Calibri Light"/>
              </a:rPr>
              <a:t>&amp; </a:t>
            </a:r>
            <a:r>
              <a:rPr sz="1000" b="0" spc="-5" dirty="0">
                <a:solidFill>
                  <a:srgbClr val="FFFFFF"/>
                </a:solidFill>
                <a:latin typeface="Calibri Light"/>
                <a:cs typeface="Calibri Light"/>
              </a:rPr>
              <a:t>red </a:t>
            </a:r>
            <a:r>
              <a:rPr sz="1000" b="0" dirty="0">
                <a:solidFill>
                  <a:srgbClr val="FFFFFF"/>
                </a:solidFill>
                <a:latin typeface="Calibri Light"/>
                <a:cs typeface="Calibri Light"/>
              </a:rPr>
              <a:t>onion marmalade/ Ham, cheese &amp; </a:t>
            </a:r>
            <a:r>
              <a:rPr sz="1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mustard</a:t>
            </a:r>
            <a:r>
              <a:rPr sz="1000" b="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000" b="0" spc="-5" dirty="0">
                <a:solidFill>
                  <a:srgbClr val="FFFFFF"/>
                </a:solidFill>
                <a:latin typeface="Calibri Light"/>
                <a:cs typeface="Calibri Light"/>
              </a:rPr>
              <a:t>/  </a:t>
            </a:r>
            <a:r>
              <a:rPr sz="1000" b="0" dirty="0">
                <a:solidFill>
                  <a:srgbClr val="FFFFFF"/>
                </a:solidFill>
                <a:latin typeface="Calibri Light"/>
                <a:cs typeface="Calibri Light"/>
              </a:rPr>
              <a:t>Brie &amp; </a:t>
            </a:r>
            <a:r>
              <a:rPr sz="1000" b="0" spc="-5" dirty="0">
                <a:solidFill>
                  <a:srgbClr val="FFFFFF"/>
                </a:solidFill>
                <a:latin typeface="Calibri Light"/>
                <a:cs typeface="Calibri Light"/>
              </a:rPr>
              <a:t>bacon / </a:t>
            </a:r>
            <a:r>
              <a:rPr sz="1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Tuna </a:t>
            </a:r>
            <a:r>
              <a:rPr sz="10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000" b="0" dirty="0">
                <a:solidFill>
                  <a:srgbClr val="FFFFFF"/>
                </a:solidFill>
                <a:latin typeface="Calibri Light"/>
                <a:cs typeface="Calibri Light"/>
              </a:rPr>
              <a:t>cheddar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19333" y="2013657"/>
            <a:ext cx="3193415" cy="4558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1430"/>
              </a:lnSpc>
            </a:pPr>
            <a:r>
              <a:rPr sz="1200" b="1" spc="45" dirty="0">
                <a:solidFill>
                  <a:srgbClr val="FFFFFF"/>
                </a:solidFill>
                <a:latin typeface="Calibri"/>
                <a:cs typeface="Calibri"/>
              </a:rPr>
              <a:t>MAINS</a:t>
            </a:r>
            <a:endParaRPr sz="1200">
              <a:latin typeface="Calibri"/>
              <a:cs typeface="Calibri"/>
            </a:endParaRPr>
          </a:p>
          <a:p>
            <a:pPr marL="204470" marR="196850" algn="ctr">
              <a:lnSpc>
                <a:spcPts val="1320"/>
              </a:lnSpc>
              <a:spcBef>
                <a:spcPts val="30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Rump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steak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burger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cheese,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bacon, baby</a:t>
            </a:r>
            <a:r>
              <a:rPr sz="11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gem 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100" b="0" spc="-1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ts val="1275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£10.50</a:t>
            </a:r>
            <a:endParaRPr sz="1100">
              <a:latin typeface="Calibri"/>
              <a:cs typeface="Calibri"/>
            </a:endParaRPr>
          </a:p>
          <a:p>
            <a:pPr marL="147320" marR="139700" algn="ctr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Cajun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chicken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burger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cheese,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bacon, baby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gem 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100" b="0" spc="-1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£10.50</a:t>
            </a:r>
            <a:endParaRPr sz="1100">
              <a:latin typeface="Calibri"/>
              <a:cs typeface="Calibri"/>
            </a:endParaRPr>
          </a:p>
          <a:p>
            <a:pPr marL="348615" marR="342265" algn="ctr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Char grilled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8oz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Sirloin,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chips,</a:t>
            </a:r>
            <a:r>
              <a:rPr sz="11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flat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mushroom 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peppercorn</a:t>
            </a:r>
            <a:r>
              <a:rPr sz="1100" b="0" spc="-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sauce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£16.50</a:t>
            </a:r>
            <a:endParaRPr sz="1100">
              <a:latin typeface="Calibri"/>
              <a:cs typeface="Calibri"/>
            </a:endParaRPr>
          </a:p>
          <a:p>
            <a:pPr marL="198120" marR="189865" algn="ctr">
              <a:lnSpc>
                <a:spcPct val="100000"/>
              </a:lnSpc>
              <a:spcBef>
                <a:spcPts val="48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Char-grilled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chicken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Caesar salad,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gem,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parmesan,  cherry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tomatoes, croutons, anchovies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dressing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£9.00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Chicken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carbonara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penne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pasta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 parmesan</a:t>
            </a:r>
            <a:r>
              <a:rPr sz="1100" b="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cheese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£8.50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Spinach &amp; 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</a:rPr>
              <a:t>ricotta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tortellini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white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wine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cream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sauce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£8.50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Scampi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 fries,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tartare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sauce &amp;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lemon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£8.50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Chicken </a:t>
            </a:r>
            <a:r>
              <a:rPr sz="1100" b="0" spc="-30" dirty="0">
                <a:solidFill>
                  <a:srgbClr val="FFFFFF"/>
                </a:solidFill>
                <a:latin typeface="Calibri Light"/>
                <a:cs typeface="Calibri Light"/>
              </a:rPr>
              <a:t>BLT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wrap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 fries</a:t>
            </a:r>
            <a:endParaRPr sz="1100">
              <a:latin typeface="Calibri Light"/>
              <a:cs typeface="Calibri Light"/>
            </a:endParaRPr>
          </a:p>
          <a:p>
            <a:pPr marL="31115" algn="ctr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£9.00</a:t>
            </a:r>
            <a:endParaRPr sz="1100">
              <a:latin typeface="Calibri"/>
              <a:cs typeface="Calibri"/>
            </a:endParaRPr>
          </a:p>
          <a:p>
            <a:pPr marL="33020" marR="24765" algn="ctr">
              <a:lnSpc>
                <a:spcPct val="100000"/>
              </a:lnSpc>
              <a:spcBef>
                <a:spcPts val="48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Home breaded fish finger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sandwich in whole meal 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bread, baby gem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lettuce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with lemon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mayonnaise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1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£7.50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765" y="6920937"/>
            <a:ext cx="1603375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30" dirty="0">
                <a:solidFill>
                  <a:srgbClr val="FFFFFF"/>
                </a:solidFill>
                <a:latin typeface="Calibri"/>
                <a:cs typeface="Calibri"/>
              </a:rPr>
              <a:t>SIDE</a:t>
            </a:r>
            <a:r>
              <a:rPr sz="12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35" dirty="0">
                <a:solidFill>
                  <a:srgbClr val="FFFFFF"/>
                </a:solidFill>
                <a:latin typeface="Calibri"/>
                <a:cs typeface="Calibri"/>
              </a:rPr>
              <a:t>DISHES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Mixed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salad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or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r>
              <a:rPr sz="1200" b="0" spc="-6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£3.50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94804" y="1854104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69" y="7295"/>
                </a:lnTo>
                <a:lnTo>
                  <a:pt x="23042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6001" y="1875162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31130" y="1854102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93" y="26838"/>
                </a:lnTo>
                <a:lnTo>
                  <a:pt x="64143" y="30130"/>
                </a:lnTo>
                <a:lnTo>
                  <a:pt x="70337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45719" y="1879874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04118" y="186063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39161" y="1865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4346" y="186420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79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79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79614" y="1865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0976" y="186420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79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79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94804" y="6750104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69" y="7295"/>
                </a:lnTo>
                <a:lnTo>
                  <a:pt x="23042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6001" y="6771162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31130" y="6750102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93" y="26838"/>
                </a:lnTo>
                <a:lnTo>
                  <a:pt x="64143" y="30130"/>
                </a:lnTo>
                <a:lnTo>
                  <a:pt x="70337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5719" y="6775874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04118" y="675663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39161" y="6761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24346" y="676020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79614" y="676192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0976" y="676020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4253" y="0"/>
            <a:ext cx="3348354" cy="7686040"/>
          </a:xfrm>
          <a:custGeom>
            <a:avLst/>
            <a:gdLst/>
            <a:ahLst/>
            <a:cxnLst/>
            <a:rect l="l" t="t" r="r" b="b"/>
            <a:pathLst>
              <a:path w="3348354" h="7686040">
                <a:moveTo>
                  <a:pt x="0" y="7685872"/>
                </a:moveTo>
                <a:lnTo>
                  <a:pt x="3347744" y="7685872"/>
                </a:lnTo>
                <a:lnTo>
                  <a:pt x="3347744" y="0"/>
                </a:lnTo>
                <a:lnTo>
                  <a:pt x="0" y="0"/>
                </a:lnTo>
                <a:lnTo>
                  <a:pt x="0" y="7685872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133086"/>
            <a:ext cx="2588999" cy="2398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890" y="336748"/>
            <a:ext cx="184277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8485" marR="5080" indent="-565785">
              <a:lnSpc>
                <a:spcPct val="100000"/>
              </a:lnSpc>
            </a:pPr>
            <a:r>
              <a:rPr spc="114" dirty="0">
                <a:solidFill>
                  <a:srgbClr val="858949"/>
                </a:solidFill>
              </a:rPr>
              <a:t>LANGLE</a:t>
            </a:r>
            <a:r>
              <a:rPr spc="85" dirty="0">
                <a:solidFill>
                  <a:srgbClr val="858949"/>
                </a:solidFill>
              </a:rPr>
              <a:t>Y</a:t>
            </a:r>
            <a:r>
              <a:rPr spc="55" dirty="0">
                <a:solidFill>
                  <a:srgbClr val="858949"/>
                </a:solidFill>
              </a:rPr>
              <a:t>’</a:t>
            </a:r>
            <a:r>
              <a:rPr dirty="0">
                <a:solidFill>
                  <a:srgbClr val="858949"/>
                </a:solidFill>
              </a:rPr>
              <a:t>S  </a:t>
            </a:r>
            <a:r>
              <a:rPr spc="65" dirty="0">
                <a:solidFill>
                  <a:srgbClr val="858949"/>
                </a:solidFill>
              </a:rPr>
              <a:t>BAR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1699" y="1708348"/>
            <a:ext cx="1103630" cy="1289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3980">
              <a:lnSpc>
                <a:spcPct val="100000"/>
              </a:lnSpc>
            </a:pPr>
            <a:r>
              <a:rPr sz="3000" b="1" spc="70" dirty="0">
                <a:solidFill>
                  <a:srgbClr val="858949"/>
                </a:solidFill>
                <a:latin typeface="Calibri"/>
                <a:cs typeface="Calibri"/>
              </a:rPr>
              <a:t>KID’S  </a:t>
            </a:r>
            <a:r>
              <a:rPr sz="3000" b="1" spc="114" dirty="0">
                <a:solidFill>
                  <a:srgbClr val="858949"/>
                </a:solidFill>
                <a:latin typeface="Calibri"/>
                <a:cs typeface="Calibri"/>
              </a:rPr>
              <a:t>MENU</a:t>
            </a:r>
            <a:endParaRPr sz="300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1345"/>
              </a:spcBef>
            </a:pPr>
            <a:r>
              <a:rPr sz="1200" spc="-10" dirty="0">
                <a:solidFill>
                  <a:srgbClr val="858949"/>
                </a:solidFill>
                <a:latin typeface="Calibri"/>
                <a:cs typeface="Calibri"/>
              </a:rPr>
              <a:t>(V)-vegetarian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4804" y="1425174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76" y="7321"/>
                </a:lnTo>
                <a:lnTo>
                  <a:pt x="23029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001" y="1446233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5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1130" y="1425174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88" y="26838"/>
                </a:lnTo>
                <a:lnTo>
                  <a:pt x="64139" y="30130"/>
                </a:lnTo>
                <a:lnTo>
                  <a:pt x="70335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5719" y="1450944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858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04117" y="14317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9162" y="143699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345" y="143527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40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9613" y="143699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0976" y="143527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40" h="15240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858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90328" y="499580"/>
            <a:ext cx="759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KIDS</a:t>
            </a:r>
            <a:r>
              <a:rPr sz="12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MENU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23820" y="865340"/>
            <a:ext cx="3076575" cy="258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algn="ctr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Cheese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or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ham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Panini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</a:t>
            </a:r>
            <a:r>
              <a:rPr sz="1200" b="0" spc="-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£4.50</a:t>
            </a:r>
            <a:endParaRPr sz="1200">
              <a:latin typeface="Calibri"/>
              <a:cs typeface="Calibri"/>
            </a:endParaRPr>
          </a:p>
          <a:p>
            <a:pPr marL="15875" algn="ctr">
              <a:lnSpc>
                <a:spcPct val="100000"/>
              </a:lnSpc>
            </a:pP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Breaded 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chicken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</a:t>
            </a:r>
            <a:r>
              <a:rPr sz="12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£5.50</a:t>
            </a:r>
            <a:endParaRPr sz="1200">
              <a:latin typeface="Calibri"/>
              <a:cs typeface="Calibri"/>
            </a:endParaRPr>
          </a:p>
          <a:p>
            <a:pPr marL="15875" algn="ctr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Cheese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burger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</a:t>
            </a:r>
            <a:r>
              <a:rPr sz="12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fries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£6.50</a:t>
            </a:r>
            <a:endParaRPr sz="1200">
              <a:latin typeface="Calibri"/>
              <a:cs typeface="Calibri"/>
            </a:endParaRPr>
          </a:p>
          <a:p>
            <a:pPr marL="15875" algn="ctr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Cumberland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sausage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 fries &amp;</a:t>
            </a:r>
            <a:r>
              <a:rPr sz="1200" b="0" spc="-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peas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£6.50</a:t>
            </a:r>
            <a:endParaRPr sz="1200">
              <a:latin typeface="Calibri"/>
              <a:cs typeface="Calibri"/>
            </a:endParaRPr>
          </a:p>
          <a:p>
            <a:pPr marL="15875" algn="ctr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Fish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goujons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 fries &amp;</a:t>
            </a:r>
            <a:r>
              <a:rPr sz="1200" b="0" spc="-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peas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£6.50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Penne pasta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 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tomato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sauce &amp; cheddar</a:t>
            </a:r>
            <a:r>
              <a:rPr sz="12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cheese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£5.50</a:t>
            </a:r>
            <a:endParaRPr sz="1200">
              <a:latin typeface="Calibri"/>
              <a:cs typeface="Calibri"/>
            </a:endParaRPr>
          </a:p>
          <a:p>
            <a:pPr marL="15240" algn="ctr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Spinach &amp; 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</a:rPr>
              <a:t>ricotta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tortellini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with 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tomato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sauce</a:t>
            </a:r>
            <a:endParaRPr sz="1200">
              <a:latin typeface="Calibri Light"/>
              <a:cs typeface="Calibri Light"/>
            </a:endParaRPr>
          </a:p>
          <a:p>
            <a:pPr marL="1524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£5.50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25001" y="3791420"/>
            <a:ext cx="3039745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530" algn="ctr">
              <a:lnSpc>
                <a:spcPct val="100000"/>
              </a:lnSpc>
            </a:pPr>
            <a:r>
              <a:rPr lang="en-GB" sz="1200" b="1" spc="-10" dirty="0">
                <a:solidFill>
                  <a:srgbClr val="FFFFFF"/>
                </a:solidFill>
                <a:cs typeface="Calibri"/>
              </a:rPr>
              <a:t>DESSERTS</a:t>
            </a:r>
            <a:endParaRPr lang="en-GB" sz="12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GB" sz="1450" dirty="0" smtClean="0">
              <a:latin typeface="Times New Roman"/>
              <a:cs typeface="Times New Roman"/>
            </a:endParaRPr>
          </a:p>
          <a:p>
            <a:pPr marL="151765" marR="129539" algn="ctr">
              <a:lnSpc>
                <a:spcPts val="1200"/>
              </a:lnSpc>
            </a:pP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Peanut butter parfait, chocolate</a:t>
            </a:r>
            <a:r>
              <a:rPr lang="en-GB" sz="1200" b="0" spc="-75" dirty="0" smtClean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GB" sz="1200" b="0" dirty="0" err="1" smtClean="0">
                <a:solidFill>
                  <a:srgbClr val="FFFFFF"/>
                </a:solidFill>
                <a:latin typeface="Calibri Light"/>
                <a:cs typeface="Calibri Light"/>
              </a:rPr>
              <a:t>sorbert</a:t>
            </a:r>
            <a:r>
              <a:rPr lang="en-GB" sz="1200" b="0" spc="-20" dirty="0" smtClean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with  peanut</a:t>
            </a:r>
            <a:r>
              <a:rPr lang="en-GB" sz="1200" b="0" spc="-100" dirty="0" smtClean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praline</a:t>
            </a:r>
            <a:endParaRPr lang="en-GB" sz="1200" dirty="0" smtClean="0">
              <a:latin typeface="Calibri Light"/>
              <a:cs typeface="Calibri Light"/>
            </a:endParaRPr>
          </a:p>
          <a:p>
            <a:pPr marL="50165" algn="ctr">
              <a:lnSpc>
                <a:spcPct val="100000"/>
              </a:lnSpc>
            </a:pPr>
            <a:r>
              <a:rPr lang="en-GB" sz="1200" b="1" spc="-5" dirty="0">
                <a:solidFill>
                  <a:srgbClr val="FFFFFF"/>
                </a:solidFill>
                <a:cs typeface="Calibri"/>
              </a:rPr>
              <a:t>£5.00</a:t>
            </a:r>
            <a:endParaRPr lang="en-GB" sz="1200" dirty="0">
              <a:cs typeface="Calibri"/>
            </a:endParaRPr>
          </a:p>
          <a:p>
            <a:pPr marL="81915" marR="58419" algn="ctr">
              <a:lnSpc>
                <a:spcPts val="1200"/>
              </a:lnSpc>
              <a:spcBef>
                <a:spcPts val="240"/>
              </a:spcBef>
            </a:pP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Light chocolate mousse, vanilla cream, roasted hazelnuts</a:t>
            </a:r>
            <a:endParaRPr lang="en-GB" sz="1200" dirty="0" smtClean="0">
              <a:latin typeface="Calibri Light"/>
              <a:cs typeface="Calibri Light"/>
            </a:endParaRPr>
          </a:p>
          <a:p>
            <a:pPr marL="50165" algn="ctr">
              <a:lnSpc>
                <a:spcPct val="100000"/>
              </a:lnSpc>
            </a:pPr>
            <a:r>
              <a:rPr lang="en-GB" sz="1200" b="1" spc="-5">
                <a:solidFill>
                  <a:srgbClr val="FFFFFF"/>
                </a:solidFill>
                <a:cs typeface="Calibri"/>
              </a:rPr>
              <a:t>£</a:t>
            </a:r>
            <a:r>
              <a:rPr lang="en-GB" sz="1200" b="1" spc="-5" smtClean="0">
                <a:solidFill>
                  <a:srgbClr val="FFFFFF"/>
                </a:solidFill>
                <a:cs typeface="Calibri"/>
              </a:rPr>
              <a:t>5.00</a:t>
            </a:r>
            <a:endParaRPr lang="en-GB" sz="1200" dirty="0">
              <a:cs typeface="Calibri"/>
            </a:endParaRPr>
          </a:p>
          <a:p>
            <a:pPr marL="50165" algn="ctr">
              <a:lnSpc>
                <a:spcPts val="1320"/>
              </a:lnSpc>
            </a:pPr>
            <a:r>
              <a:rPr lang="en-GB" sz="1200" spc="-5" dirty="0" smtClean="0">
                <a:solidFill>
                  <a:srgbClr val="FFFFFF"/>
                </a:solidFill>
                <a:cs typeface="Calibri"/>
              </a:rPr>
              <a:t>Tonka </a:t>
            </a:r>
            <a:r>
              <a:rPr lang="en-GB" sz="1200" spc="-5" dirty="0">
                <a:solidFill>
                  <a:srgbClr val="FFFFFF"/>
                </a:solidFill>
                <a:cs typeface="Calibri"/>
              </a:rPr>
              <a:t>bean </a:t>
            </a:r>
            <a:r>
              <a:rPr lang="en-GB" sz="1200" spc="-5" dirty="0" err="1">
                <a:solidFill>
                  <a:srgbClr val="FFFFFF"/>
                </a:solidFill>
                <a:cs typeface="Calibri"/>
              </a:rPr>
              <a:t>pannacotta</a:t>
            </a:r>
            <a:r>
              <a:rPr lang="en-GB" sz="1200" spc="-5" dirty="0">
                <a:solidFill>
                  <a:srgbClr val="FFFFFF"/>
                </a:solidFill>
                <a:cs typeface="Calibri"/>
              </a:rPr>
              <a:t>, poached rhubarb, shortbread crumbs</a:t>
            </a:r>
          </a:p>
          <a:p>
            <a:pPr marL="50165" algn="ctr">
              <a:lnSpc>
                <a:spcPts val="1320"/>
              </a:lnSpc>
            </a:pPr>
            <a:r>
              <a:rPr lang="en-GB" sz="1200" b="1" spc="-5" dirty="0">
                <a:solidFill>
                  <a:srgbClr val="FFFFFF"/>
                </a:solidFill>
                <a:cs typeface="Calibri"/>
              </a:rPr>
              <a:t>£5.00</a:t>
            </a:r>
          </a:p>
          <a:p>
            <a:pPr marL="50165" algn="ctr">
              <a:lnSpc>
                <a:spcPts val="1320"/>
              </a:lnSpc>
            </a:pPr>
            <a:r>
              <a:rPr lang="en-GB" sz="1200" spc="-5" dirty="0">
                <a:solidFill>
                  <a:srgbClr val="FFFFFF"/>
                </a:solidFill>
                <a:cs typeface="Calibri"/>
              </a:rPr>
              <a:t>Brandied cherry and almond </a:t>
            </a:r>
            <a:r>
              <a:rPr lang="en-GB" sz="1200" spc="-5" dirty="0" err="1">
                <a:solidFill>
                  <a:srgbClr val="FFFFFF"/>
                </a:solidFill>
                <a:cs typeface="Calibri"/>
              </a:rPr>
              <a:t>clafoutis</a:t>
            </a:r>
            <a:r>
              <a:rPr lang="en-GB" sz="1200" spc="-5" dirty="0">
                <a:solidFill>
                  <a:srgbClr val="FFFFFF"/>
                </a:solidFill>
                <a:cs typeface="Calibri"/>
              </a:rPr>
              <a:t>, vanilla ice-cream</a:t>
            </a:r>
          </a:p>
          <a:p>
            <a:pPr marL="50165" algn="ctr">
              <a:lnSpc>
                <a:spcPts val="1320"/>
              </a:lnSpc>
            </a:pPr>
            <a:r>
              <a:rPr lang="en-GB" sz="1200" b="1" spc="-5" dirty="0">
                <a:solidFill>
                  <a:srgbClr val="FFFFFF"/>
                </a:solidFill>
                <a:cs typeface="Calibri"/>
              </a:rPr>
              <a:t>£5.00</a:t>
            </a:r>
            <a:endParaRPr lang="en-GB" sz="1200" b="1" dirty="0">
              <a:cs typeface="Calibri"/>
            </a:endParaRPr>
          </a:p>
          <a:p>
            <a:pPr marL="46355" algn="ctr">
              <a:lnSpc>
                <a:spcPts val="1320"/>
              </a:lnSpc>
            </a:pP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English </a:t>
            </a:r>
            <a:r>
              <a:rPr lang="en-GB" sz="1200" b="0" dirty="0" smtClean="0">
                <a:solidFill>
                  <a:srgbClr val="FFFFFF"/>
                </a:solidFill>
                <a:latin typeface="Calibri Light"/>
                <a:cs typeface="Calibri Light"/>
              </a:rPr>
              <a:t>cheese and biscuit</a:t>
            </a:r>
            <a:r>
              <a:rPr lang="en-GB" sz="1200" b="0" spc="-60" dirty="0" smtClean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GB" sz="1200" b="0" spc="-5" dirty="0" smtClean="0">
                <a:solidFill>
                  <a:srgbClr val="FFFFFF"/>
                </a:solidFill>
                <a:latin typeface="Calibri Light"/>
                <a:cs typeface="Calibri Light"/>
              </a:rPr>
              <a:t>selection</a:t>
            </a:r>
            <a:endParaRPr lang="en-GB" sz="1200" dirty="0" smtClean="0">
              <a:latin typeface="Calibri Light"/>
              <a:cs typeface="Calibri Light"/>
            </a:endParaRPr>
          </a:p>
          <a:p>
            <a:pPr marL="50165" algn="ctr">
              <a:lnSpc>
                <a:spcPct val="100000"/>
              </a:lnSpc>
            </a:pPr>
            <a:r>
              <a:rPr lang="en-GB" sz="1200" b="1" spc="-5" dirty="0">
                <a:solidFill>
                  <a:srgbClr val="FFFFFF"/>
                </a:solidFill>
                <a:cs typeface="Calibri"/>
              </a:rPr>
              <a:t>£6.00</a:t>
            </a:r>
            <a:endParaRPr lang="en-GB" sz="1200" dirty="0">
              <a:cs typeface="Calibri"/>
            </a:endParaRPr>
          </a:p>
          <a:p>
            <a:pPr marL="49530" algn="ctr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2810" y="3618097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76" y="7321"/>
                </a:lnTo>
                <a:lnTo>
                  <a:pt x="23029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999" y="3639159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59128" y="3618097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93" y="26838"/>
                </a:lnTo>
                <a:lnTo>
                  <a:pt x="64143" y="30130"/>
                </a:lnTo>
                <a:lnTo>
                  <a:pt x="70337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500" y="9218"/>
                </a:lnTo>
                <a:lnTo>
                  <a:pt x="34624" y="12431"/>
                </a:lnTo>
                <a:lnTo>
                  <a:pt x="41915" y="16784"/>
                </a:lnTo>
                <a:lnTo>
                  <a:pt x="50991" y="22438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73715" y="3643871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32113" y="362463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7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2"/>
                </a:lnTo>
                <a:lnTo>
                  <a:pt x="21993" y="12407"/>
                </a:lnTo>
                <a:lnTo>
                  <a:pt x="21993" y="9397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67163" y="362992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52342" y="362819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79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79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07612" y="362992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18978" y="362819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79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79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894" y="528752"/>
            <a:ext cx="184277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8485" marR="5080" indent="-565785">
              <a:lnSpc>
                <a:spcPct val="100000"/>
              </a:lnSpc>
            </a:pPr>
            <a:r>
              <a:rPr spc="114" dirty="0"/>
              <a:t>LANGLE</a:t>
            </a:r>
            <a:r>
              <a:rPr spc="85" dirty="0"/>
              <a:t>Y</a:t>
            </a:r>
            <a:r>
              <a:rPr spc="55" dirty="0"/>
              <a:t>’</a:t>
            </a:r>
            <a:r>
              <a:rPr dirty="0"/>
              <a:t>S  </a:t>
            </a:r>
            <a:r>
              <a:rPr spc="65" dirty="0"/>
              <a:t>BAR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26055" y="2859963"/>
            <a:ext cx="3115310" cy="258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Panini’s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available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1100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2045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hrs.</a:t>
            </a:r>
            <a:endParaRPr sz="1200">
              <a:latin typeface="Calibri"/>
              <a:cs typeface="Calibri"/>
            </a:endParaRPr>
          </a:p>
          <a:p>
            <a:pPr marL="13970" marR="5715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Full bar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menu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available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1800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2045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hrs.  Restaurant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menu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available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1800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2045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hrs.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Please ask 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team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member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1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details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8575" marR="20320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Please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note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there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 £4.00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tray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charge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room</a:t>
            </a:r>
            <a:r>
              <a:rPr sz="12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service.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All prices include 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VAT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at standard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 rate.</a:t>
            </a:r>
            <a:endParaRPr sz="12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Food Allergies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Intolerances: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Before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2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choose  your food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drinks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please speak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our 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if 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want to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know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about our</a:t>
            </a:r>
            <a:r>
              <a:rPr sz="12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ingredients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62688" y="4518107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12361" y="1834"/>
                </a:moveTo>
                <a:lnTo>
                  <a:pt x="2811" y="4006"/>
                </a:lnTo>
                <a:lnTo>
                  <a:pt x="0" y="15868"/>
                </a:lnTo>
                <a:lnTo>
                  <a:pt x="47" y="16784"/>
                </a:lnTo>
                <a:lnTo>
                  <a:pt x="19214" y="34871"/>
                </a:lnTo>
                <a:lnTo>
                  <a:pt x="27474" y="34473"/>
                </a:lnTo>
                <a:lnTo>
                  <a:pt x="33879" y="32760"/>
                </a:lnTo>
                <a:lnTo>
                  <a:pt x="40117" y="30112"/>
                </a:lnTo>
                <a:lnTo>
                  <a:pt x="44397" y="27780"/>
                </a:lnTo>
                <a:lnTo>
                  <a:pt x="9808" y="27780"/>
                </a:lnTo>
                <a:lnTo>
                  <a:pt x="2569" y="21761"/>
                </a:lnTo>
                <a:lnTo>
                  <a:pt x="4683" y="11626"/>
                </a:lnTo>
                <a:lnTo>
                  <a:pt x="6113" y="5047"/>
                </a:lnTo>
                <a:lnTo>
                  <a:pt x="13288" y="3841"/>
                </a:lnTo>
                <a:lnTo>
                  <a:pt x="20873" y="3841"/>
                </a:lnTo>
                <a:lnTo>
                  <a:pt x="17225" y="2761"/>
                </a:lnTo>
                <a:lnTo>
                  <a:pt x="12361" y="1834"/>
                </a:lnTo>
                <a:close/>
              </a:path>
              <a:path w="104775" h="34925">
                <a:moveTo>
                  <a:pt x="87164" y="22434"/>
                </a:moveTo>
                <a:lnTo>
                  <a:pt x="82676" y="22438"/>
                </a:lnTo>
                <a:lnTo>
                  <a:pt x="80839" y="24237"/>
                </a:lnTo>
                <a:lnTo>
                  <a:pt x="80954" y="27234"/>
                </a:lnTo>
                <a:lnTo>
                  <a:pt x="91850" y="33051"/>
                </a:lnTo>
                <a:lnTo>
                  <a:pt x="101080" y="30943"/>
                </a:lnTo>
                <a:lnTo>
                  <a:pt x="91482" y="30943"/>
                </a:lnTo>
                <a:lnTo>
                  <a:pt x="86516" y="30130"/>
                </a:lnTo>
                <a:lnTo>
                  <a:pt x="87964" y="29508"/>
                </a:lnTo>
                <a:lnTo>
                  <a:pt x="88962" y="28123"/>
                </a:lnTo>
                <a:lnTo>
                  <a:pt x="88980" y="24237"/>
                </a:lnTo>
                <a:lnTo>
                  <a:pt x="87164" y="22434"/>
                </a:lnTo>
                <a:close/>
              </a:path>
              <a:path w="104775" h="34925">
                <a:moveTo>
                  <a:pt x="99832" y="7079"/>
                </a:moveTo>
                <a:lnTo>
                  <a:pt x="94416" y="7079"/>
                </a:lnTo>
                <a:lnTo>
                  <a:pt x="101642" y="13112"/>
                </a:lnTo>
                <a:lnTo>
                  <a:pt x="99531" y="23259"/>
                </a:lnTo>
                <a:lnTo>
                  <a:pt x="98200" y="29482"/>
                </a:lnTo>
                <a:lnTo>
                  <a:pt x="91482" y="30943"/>
                </a:lnTo>
                <a:lnTo>
                  <a:pt x="101080" y="30943"/>
                </a:lnTo>
                <a:lnTo>
                  <a:pt x="101413" y="30866"/>
                </a:lnTo>
                <a:lnTo>
                  <a:pt x="104215" y="19005"/>
                </a:lnTo>
                <a:lnTo>
                  <a:pt x="104163" y="18087"/>
                </a:lnTo>
                <a:lnTo>
                  <a:pt x="103979" y="15868"/>
                </a:lnTo>
                <a:lnTo>
                  <a:pt x="103382" y="13569"/>
                </a:lnTo>
                <a:lnTo>
                  <a:pt x="99832" y="7079"/>
                </a:lnTo>
                <a:close/>
              </a:path>
              <a:path w="104775" h="34925">
                <a:moveTo>
                  <a:pt x="85013" y="0"/>
                </a:moveTo>
                <a:lnTo>
                  <a:pt x="52366" y="11639"/>
                </a:lnTo>
                <a:lnTo>
                  <a:pt x="49724" y="13201"/>
                </a:lnTo>
                <a:lnTo>
                  <a:pt x="9808" y="27780"/>
                </a:lnTo>
                <a:lnTo>
                  <a:pt x="44397" y="27780"/>
                </a:lnTo>
                <a:lnTo>
                  <a:pt x="46126" y="26838"/>
                </a:lnTo>
                <a:lnTo>
                  <a:pt x="51866" y="23246"/>
                </a:lnTo>
                <a:lnTo>
                  <a:pt x="54500" y="21672"/>
                </a:lnTo>
                <a:lnTo>
                  <a:pt x="94416" y="7079"/>
                </a:lnTo>
                <a:lnTo>
                  <a:pt x="99832" y="7079"/>
                </a:lnTo>
                <a:lnTo>
                  <a:pt x="99412" y="6311"/>
                </a:lnTo>
                <a:lnTo>
                  <a:pt x="92928" y="1879"/>
                </a:lnTo>
                <a:lnTo>
                  <a:pt x="85013" y="0"/>
                </a:lnTo>
                <a:close/>
              </a:path>
              <a:path w="104775" h="34925">
                <a:moveTo>
                  <a:pt x="51866" y="23246"/>
                </a:moveTo>
                <a:close/>
              </a:path>
              <a:path w="104775" h="34925">
                <a:moveTo>
                  <a:pt x="20873" y="3841"/>
                </a:moveTo>
                <a:lnTo>
                  <a:pt x="13288" y="3841"/>
                </a:lnTo>
                <a:lnTo>
                  <a:pt x="18279" y="4857"/>
                </a:lnTo>
                <a:lnTo>
                  <a:pt x="16577" y="5327"/>
                </a:lnTo>
                <a:lnTo>
                  <a:pt x="15282" y="6813"/>
                </a:lnTo>
                <a:lnTo>
                  <a:pt x="15282" y="10864"/>
                </a:lnTo>
                <a:lnTo>
                  <a:pt x="17111" y="12680"/>
                </a:lnTo>
                <a:lnTo>
                  <a:pt x="21594" y="12680"/>
                </a:lnTo>
                <a:lnTo>
                  <a:pt x="23423" y="10864"/>
                </a:lnTo>
                <a:lnTo>
                  <a:pt x="23303" y="7752"/>
                </a:lnTo>
                <a:lnTo>
                  <a:pt x="23169" y="7295"/>
                </a:lnTo>
                <a:lnTo>
                  <a:pt x="23042" y="6508"/>
                </a:lnTo>
                <a:lnTo>
                  <a:pt x="21861" y="4133"/>
                </a:lnTo>
                <a:lnTo>
                  <a:pt x="20873" y="3841"/>
                </a:lnTo>
                <a:close/>
              </a:path>
              <a:path w="104775" h="34925">
                <a:moveTo>
                  <a:pt x="52366" y="11626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83877" y="4539157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293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99006" y="4518107"/>
            <a:ext cx="104775" cy="34925"/>
          </a:xfrm>
          <a:custGeom>
            <a:avLst/>
            <a:gdLst/>
            <a:ahLst/>
            <a:cxnLst/>
            <a:rect l="l" t="t" r="r" b="b"/>
            <a:pathLst>
              <a:path w="104775" h="34925">
                <a:moveTo>
                  <a:pt x="71381" y="23246"/>
                </a:moveTo>
                <a:lnTo>
                  <a:pt x="52369" y="23246"/>
                </a:lnTo>
                <a:lnTo>
                  <a:pt x="58093" y="26838"/>
                </a:lnTo>
                <a:lnTo>
                  <a:pt x="64143" y="30130"/>
                </a:lnTo>
                <a:lnTo>
                  <a:pt x="70337" y="32760"/>
                </a:lnTo>
                <a:lnTo>
                  <a:pt x="76740" y="34473"/>
                </a:lnTo>
                <a:lnTo>
                  <a:pt x="85000" y="34871"/>
                </a:lnTo>
                <a:lnTo>
                  <a:pt x="92917" y="32991"/>
                </a:lnTo>
                <a:lnTo>
                  <a:pt x="99400" y="28562"/>
                </a:lnTo>
                <a:lnTo>
                  <a:pt x="99827" y="27780"/>
                </a:lnTo>
                <a:lnTo>
                  <a:pt x="94406" y="27780"/>
                </a:lnTo>
                <a:lnTo>
                  <a:pt x="84017" y="27133"/>
                </a:lnTo>
                <a:lnTo>
                  <a:pt x="76712" y="25654"/>
                </a:lnTo>
                <a:lnTo>
                  <a:pt x="71381" y="23246"/>
                </a:lnTo>
                <a:close/>
              </a:path>
              <a:path w="104775" h="34925">
                <a:moveTo>
                  <a:pt x="19201" y="0"/>
                </a:moveTo>
                <a:lnTo>
                  <a:pt x="0" y="19005"/>
                </a:lnTo>
                <a:lnTo>
                  <a:pt x="2814" y="30866"/>
                </a:lnTo>
                <a:lnTo>
                  <a:pt x="12364" y="33051"/>
                </a:lnTo>
                <a:lnTo>
                  <a:pt x="17215" y="32111"/>
                </a:lnTo>
                <a:lnTo>
                  <a:pt x="21063" y="30981"/>
                </a:lnTo>
                <a:lnTo>
                  <a:pt x="12732" y="30943"/>
                </a:lnTo>
                <a:lnTo>
                  <a:pt x="6014" y="29482"/>
                </a:lnTo>
                <a:lnTo>
                  <a:pt x="3772" y="18928"/>
                </a:lnTo>
                <a:lnTo>
                  <a:pt x="2572" y="13112"/>
                </a:lnTo>
                <a:lnTo>
                  <a:pt x="9799" y="7079"/>
                </a:lnTo>
                <a:lnTo>
                  <a:pt x="44361" y="7079"/>
                </a:lnTo>
                <a:lnTo>
                  <a:pt x="40113" y="4766"/>
                </a:lnTo>
                <a:lnTo>
                  <a:pt x="33871" y="2118"/>
                </a:lnTo>
                <a:lnTo>
                  <a:pt x="27464" y="399"/>
                </a:lnTo>
                <a:lnTo>
                  <a:pt x="19201" y="0"/>
                </a:lnTo>
                <a:close/>
              </a:path>
              <a:path w="104775" h="34925">
                <a:moveTo>
                  <a:pt x="21533" y="22434"/>
                </a:moveTo>
                <a:lnTo>
                  <a:pt x="17045" y="22438"/>
                </a:lnTo>
                <a:lnTo>
                  <a:pt x="15234" y="24237"/>
                </a:lnTo>
                <a:lnTo>
                  <a:pt x="15234" y="28098"/>
                </a:lnTo>
                <a:lnTo>
                  <a:pt x="16263" y="29508"/>
                </a:lnTo>
                <a:lnTo>
                  <a:pt x="17698" y="30130"/>
                </a:lnTo>
                <a:lnTo>
                  <a:pt x="12732" y="30943"/>
                </a:lnTo>
                <a:lnTo>
                  <a:pt x="21094" y="30943"/>
                </a:lnTo>
                <a:lnTo>
                  <a:pt x="22499" y="29177"/>
                </a:lnTo>
                <a:lnTo>
                  <a:pt x="23121" y="27780"/>
                </a:lnTo>
                <a:lnTo>
                  <a:pt x="23121" y="27603"/>
                </a:lnTo>
                <a:lnTo>
                  <a:pt x="23261" y="27234"/>
                </a:lnTo>
                <a:lnTo>
                  <a:pt x="23375" y="24237"/>
                </a:lnTo>
                <a:lnTo>
                  <a:pt x="21533" y="22434"/>
                </a:lnTo>
                <a:close/>
              </a:path>
              <a:path w="104775" h="34925">
                <a:moveTo>
                  <a:pt x="100679" y="3841"/>
                </a:moveTo>
                <a:lnTo>
                  <a:pt x="90926" y="3841"/>
                </a:lnTo>
                <a:lnTo>
                  <a:pt x="98102" y="5047"/>
                </a:lnTo>
                <a:lnTo>
                  <a:pt x="100045" y="13988"/>
                </a:lnTo>
                <a:lnTo>
                  <a:pt x="101658" y="21761"/>
                </a:lnTo>
                <a:lnTo>
                  <a:pt x="94406" y="27780"/>
                </a:lnTo>
                <a:lnTo>
                  <a:pt x="99827" y="27780"/>
                </a:lnTo>
                <a:lnTo>
                  <a:pt x="103359" y="21316"/>
                </a:lnTo>
                <a:lnTo>
                  <a:pt x="103982" y="19005"/>
                </a:lnTo>
                <a:lnTo>
                  <a:pt x="104167" y="16784"/>
                </a:lnTo>
                <a:lnTo>
                  <a:pt x="104215" y="15868"/>
                </a:lnTo>
                <a:lnTo>
                  <a:pt x="101404" y="4006"/>
                </a:lnTo>
                <a:lnTo>
                  <a:pt x="100679" y="3841"/>
                </a:lnTo>
                <a:close/>
              </a:path>
              <a:path w="104775" h="34925">
                <a:moveTo>
                  <a:pt x="44361" y="7079"/>
                </a:moveTo>
                <a:lnTo>
                  <a:pt x="9799" y="7079"/>
                </a:lnTo>
                <a:lnTo>
                  <a:pt x="20187" y="7752"/>
                </a:lnTo>
                <a:lnTo>
                  <a:pt x="27499" y="9218"/>
                </a:lnTo>
                <a:lnTo>
                  <a:pt x="34622" y="12431"/>
                </a:lnTo>
                <a:lnTo>
                  <a:pt x="41909" y="16784"/>
                </a:lnTo>
                <a:lnTo>
                  <a:pt x="49715" y="21672"/>
                </a:lnTo>
                <a:lnTo>
                  <a:pt x="52369" y="23259"/>
                </a:lnTo>
                <a:lnTo>
                  <a:pt x="71381" y="23246"/>
                </a:lnTo>
                <a:lnTo>
                  <a:pt x="69584" y="22434"/>
                </a:lnTo>
                <a:lnTo>
                  <a:pt x="62302" y="18087"/>
                </a:lnTo>
                <a:lnTo>
                  <a:pt x="54490" y="13201"/>
                </a:lnTo>
                <a:lnTo>
                  <a:pt x="51828" y="11626"/>
                </a:lnTo>
                <a:lnTo>
                  <a:pt x="46127" y="8041"/>
                </a:lnTo>
                <a:lnTo>
                  <a:pt x="44361" y="7079"/>
                </a:lnTo>
                <a:close/>
              </a:path>
              <a:path w="104775" h="34925">
                <a:moveTo>
                  <a:pt x="91866" y="1834"/>
                </a:moveTo>
                <a:lnTo>
                  <a:pt x="86989" y="2761"/>
                </a:lnTo>
                <a:lnTo>
                  <a:pt x="82354" y="4133"/>
                </a:lnTo>
                <a:lnTo>
                  <a:pt x="81185" y="6508"/>
                </a:lnTo>
                <a:lnTo>
                  <a:pt x="81046" y="7321"/>
                </a:lnTo>
                <a:lnTo>
                  <a:pt x="80911" y="7752"/>
                </a:lnTo>
                <a:lnTo>
                  <a:pt x="80792" y="10864"/>
                </a:lnTo>
                <a:lnTo>
                  <a:pt x="82620" y="12680"/>
                </a:lnTo>
                <a:lnTo>
                  <a:pt x="87103" y="12680"/>
                </a:lnTo>
                <a:lnTo>
                  <a:pt x="88932" y="10864"/>
                </a:lnTo>
                <a:lnTo>
                  <a:pt x="88932" y="6813"/>
                </a:lnTo>
                <a:lnTo>
                  <a:pt x="87650" y="5327"/>
                </a:lnTo>
                <a:lnTo>
                  <a:pt x="85935" y="4857"/>
                </a:lnTo>
                <a:lnTo>
                  <a:pt x="90926" y="3841"/>
                </a:lnTo>
                <a:lnTo>
                  <a:pt x="100679" y="3841"/>
                </a:lnTo>
                <a:lnTo>
                  <a:pt x="91866" y="1834"/>
                </a:lnTo>
                <a:close/>
              </a:path>
              <a:path w="104775" h="34925">
                <a:moveTo>
                  <a:pt x="51848" y="11626"/>
                </a:moveTo>
                <a:close/>
              </a:path>
              <a:path w="104775" h="34925">
                <a:moveTo>
                  <a:pt x="81046" y="7295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3593" y="4543869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28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71991" y="452464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5529" y="0"/>
                </a:moveTo>
                <a:lnTo>
                  <a:pt x="5623" y="0"/>
                </a:lnTo>
                <a:lnTo>
                  <a:pt x="1178" y="3733"/>
                </a:lnTo>
                <a:lnTo>
                  <a:pt x="0" y="9398"/>
                </a:lnTo>
                <a:lnTo>
                  <a:pt x="0" y="12407"/>
                </a:lnTo>
                <a:lnTo>
                  <a:pt x="1178" y="18072"/>
                </a:lnTo>
                <a:lnTo>
                  <a:pt x="5623" y="21805"/>
                </a:lnTo>
                <a:lnTo>
                  <a:pt x="15529" y="21805"/>
                </a:lnTo>
                <a:lnTo>
                  <a:pt x="19453" y="19062"/>
                </a:lnTo>
                <a:lnTo>
                  <a:pt x="21688" y="13843"/>
                </a:lnTo>
                <a:lnTo>
                  <a:pt x="21993" y="12407"/>
                </a:lnTo>
                <a:lnTo>
                  <a:pt x="21993" y="9398"/>
                </a:lnTo>
                <a:lnTo>
                  <a:pt x="21688" y="7962"/>
                </a:lnTo>
                <a:lnTo>
                  <a:pt x="19453" y="2743"/>
                </a:lnTo>
                <a:lnTo>
                  <a:pt x="15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7041" y="452992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92220" y="452821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47490" y="452992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39" y="0"/>
                </a:moveTo>
                <a:lnTo>
                  <a:pt x="2539" y="0"/>
                </a:lnTo>
                <a:lnTo>
                  <a:pt x="0" y="2514"/>
                </a:lnTo>
                <a:lnTo>
                  <a:pt x="0" y="8724"/>
                </a:lnTo>
                <a:lnTo>
                  <a:pt x="2539" y="11239"/>
                </a:lnTo>
                <a:lnTo>
                  <a:pt x="8839" y="11239"/>
                </a:lnTo>
                <a:lnTo>
                  <a:pt x="11379" y="8724"/>
                </a:lnTo>
                <a:lnTo>
                  <a:pt x="11379" y="2514"/>
                </a:lnTo>
                <a:lnTo>
                  <a:pt x="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58856" y="452821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18" y="0"/>
                </a:moveTo>
                <a:lnTo>
                  <a:pt x="3314" y="0"/>
                </a:lnTo>
                <a:lnTo>
                  <a:pt x="0" y="3289"/>
                </a:lnTo>
                <a:lnTo>
                  <a:pt x="0" y="11391"/>
                </a:lnTo>
                <a:lnTo>
                  <a:pt x="3314" y="14668"/>
                </a:lnTo>
                <a:lnTo>
                  <a:pt x="11518" y="14668"/>
                </a:lnTo>
                <a:lnTo>
                  <a:pt x="14833" y="11391"/>
                </a:lnTo>
                <a:lnTo>
                  <a:pt x="14833" y="3289"/>
                </a:lnTo>
                <a:lnTo>
                  <a:pt x="11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384</Words>
  <Application>Microsoft Office PowerPoint</Application>
  <PresentationFormat>Custom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Office Theme</vt:lpstr>
      <vt:lpstr>PowerPoint Presentation</vt:lpstr>
      <vt:lpstr>LANGLEY’S  BAR</vt:lpstr>
      <vt:lpstr>LANGLEY’S  BAR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Reception - POLFED HQ</cp:lastModifiedBy>
  <cp:revision>3</cp:revision>
  <dcterms:created xsi:type="dcterms:W3CDTF">2018-09-26T19:08:38Z</dcterms:created>
  <dcterms:modified xsi:type="dcterms:W3CDTF">2019-02-20T15:54:22Z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2018-09-26T00:00:00Z</vt:filetime>
  </property>
</Properties>
</file>